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634"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B87737-C96C-4DDA-8031-A3F95BC5A49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52450840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87737-C96C-4DDA-8031-A3F95BC5A49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366799650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87737-C96C-4DDA-8031-A3F95BC5A49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134551845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87737-C96C-4DDA-8031-A3F95BC5A49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197927008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B87737-C96C-4DDA-8031-A3F95BC5A49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383944687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B87737-C96C-4DDA-8031-A3F95BC5A49F}"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120635960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B87737-C96C-4DDA-8031-A3F95BC5A49F}" type="datetimeFigureOut">
              <a:rPr lang="en-US" smtClean="0"/>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199722429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87737-C96C-4DDA-8031-A3F95BC5A49F}" type="datetimeFigureOut">
              <a:rPr lang="en-US" smtClean="0"/>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369303862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87737-C96C-4DDA-8031-A3F95BC5A49F}" type="datetimeFigureOut">
              <a:rPr lang="en-US" smtClean="0"/>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338040040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B87737-C96C-4DDA-8031-A3F95BC5A49F}"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59372726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B87737-C96C-4DDA-8031-A3F95BC5A49F}"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E00AE-0DAB-47AF-A6C5-8ACECC4F67ED}" type="slidenum">
              <a:rPr lang="en-US" smtClean="0"/>
              <a:t>‹#›</a:t>
            </a:fld>
            <a:endParaRPr lang="en-US"/>
          </a:p>
        </p:txBody>
      </p:sp>
    </p:spTree>
    <p:extLst>
      <p:ext uri="{BB962C8B-B14F-4D97-AF65-F5344CB8AC3E}">
        <p14:creationId xmlns:p14="http://schemas.microsoft.com/office/powerpoint/2010/main" val="27371593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87737-C96C-4DDA-8031-A3F95BC5A49F}" type="datetimeFigureOut">
              <a:rPr lang="en-US" smtClean="0"/>
              <a:t>11/16/2016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E00AE-0DAB-47AF-A6C5-8ACECC4F67ED}" type="slidenum">
              <a:rPr lang="en-US" smtClean="0"/>
              <a:t>‹#›</a:t>
            </a:fld>
            <a:endParaRPr lang="en-US"/>
          </a:p>
        </p:txBody>
      </p:sp>
    </p:spTree>
    <p:extLst>
      <p:ext uri="{BB962C8B-B14F-4D97-AF65-F5344CB8AC3E}">
        <p14:creationId xmlns:p14="http://schemas.microsoft.com/office/powerpoint/2010/main" val="965986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0"/>
            <a:ext cx="9144000" cy="6880495"/>
          </a:xfrm>
          <a:prstGeom prst="rect">
            <a:avLst/>
          </a:prstGeom>
        </p:spPr>
      </p:pic>
      <p:sp>
        <p:nvSpPr>
          <p:cNvPr id="5" name="TextBox 4"/>
          <p:cNvSpPr txBox="1"/>
          <p:nvPr/>
        </p:nvSpPr>
        <p:spPr>
          <a:xfrm>
            <a:off x="0" y="0"/>
            <a:ext cx="9144000" cy="584775"/>
          </a:xfrm>
          <a:prstGeom prst="rect">
            <a:avLst/>
          </a:prstGeom>
          <a:solidFill>
            <a:schemeClr val="accent6">
              <a:lumMod val="60000"/>
              <a:lumOff val="40000"/>
            </a:schemeClr>
          </a:solidFill>
        </p:spPr>
        <p:txBody>
          <a:bodyPr wrap="square" rtlCol="0">
            <a:spAutoFit/>
          </a:bodyPr>
          <a:lstStyle/>
          <a:p>
            <a:pPr algn="ctr"/>
            <a:r>
              <a:rPr lang="en-US" sz="3200" b="1" dirty="0"/>
              <a:t>Philippians 2.19-30</a:t>
            </a:r>
          </a:p>
        </p:txBody>
      </p:sp>
      <p:sp>
        <p:nvSpPr>
          <p:cNvPr id="6" name="TextBox 5"/>
          <p:cNvSpPr txBox="1"/>
          <p:nvPr/>
        </p:nvSpPr>
        <p:spPr>
          <a:xfrm>
            <a:off x="0" y="6172609"/>
            <a:ext cx="9144000" cy="707886"/>
          </a:xfrm>
          <a:prstGeom prst="rect">
            <a:avLst/>
          </a:prstGeom>
          <a:solidFill>
            <a:schemeClr val="accent6">
              <a:lumMod val="60000"/>
              <a:lumOff val="40000"/>
            </a:schemeClr>
          </a:solidFill>
        </p:spPr>
        <p:txBody>
          <a:bodyPr wrap="square" rtlCol="0">
            <a:spAutoFit/>
          </a:bodyPr>
          <a:lstStyle/>
          <a:p>
            <a:pPr algn="ctr"/>
            <a:r>
              <a:rPr lang="en-US" sz="2000" b="1" dirty="0"/>
              <a:t>Remains of market area and church in Philippi </a:t>
            </a:r>
          </a:p>
          <a:p>
            <a:pPr algn="ctr"/>
            <a:r>
              <a:rPr lang="en-US" sz="2000" b="1" dirty="0"/>
              <a:t>image ©2012 Todd Bolen / BiblePlaces.com</a:t>
            </a:r>
          </a:p>
        </p:txBody>
      </p:sp>
    </p:spTree>
    <p:extLst>
      <p:ext uri="{BB962C8B-B14F-4D97-AF65-F5344CB8AC3E}">
        <p14:creationId xmlns:p14="http://schemas.microsoft.com/office/powerpoint/2010/main" val="155656536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p:cNvSpPr/>
          <p:nvPr/>
        </p:nvSpPr>
        <p:spPr>
          <a:xfrm>
            <a:off x="2637787" y="522825"/>
            <a:ext cx="6506213" cy="58867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3357" r="34440"/>
          <a:stretch/>
        </p:blipFill>
        <p:spPr>
          <a:xfrm>
            <a:off x="0" y="522826"/>
            <a:ext cx="1920240" cy="5962650"/>
          </a:xfrm>
          <a:prstGeom prst="rect">
            <a:avLst/>
          </a:prstGeom>
        </p:spPr>
      </p:pic>
      <p:sp>
        <p:nvSpPr>
          <p:cNvPr id="6" name="TextBox 5"/>
          <p:cNvSpPr txBox="1"/>
          <p:nvPr/>
        </p:nvSpPr>
        <p:spPr>
          <a:xfrm>
            <a:off x="-15389" y="-31173"/>
            <a:ext cx="3297115" cy="553998"/>
          </a:xfrm>
          <a:prstGeom prst="rect">
            <a:avLst/>
          </a:prstGeom>
          <a:noFill/>
        </p:spPr>
        <p:txBody>
          <a:bodyPr wrap="square" rtlCol="0">
            <a:spAutoFit/>
          </a:bodyPr>
          <a:lstStyle/>
          <a:p>
            <a:r>
              <a:rPr lang="en-US" sz="3000" dirty="0"/>
              <a:t>Perfection of Christ</a:t>
            </a:r>
          </a:p>
        </p:txBody>
      </p:sp>
      <p:cxnSp>
        <p:nvCxnSpPr>
          <p:cNvPr id="4" name="Straight Connector 3"/>
          <p:cNvCxnSpPr/>
          <p:nvPr/>
        </p:nvCxnSpPr>
        <p:spPr>
          <a:xfrm>
            <a:off x="3275628" y="5719864"/>
            <a:ext cx="5587018" cy="1138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5628" y="1320094"/>
            <a:ext cx="1" cy="441115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304002"/>
            <a:ext cx="4237892" cy="553998"/>
          </a:xfrm>
          <a:prstGeom prst="rect">
            <a:avLst/>
          </a:prstGeom>
          <a:noFill/>
        </p:spPr>
        <p:txBody>
          <a:bodyPr wrap="square" rtlCol="0">
            <a:spAutoFit/>
          </a:bodyPr>
          <a:lstStyle/>
          <a:p>
            <a:pPr algn="r"/>
            <a:r>
              <a:rPr lang="en-US" sz="3000" dirty="0"/>
              <a:t>Fleshiness of new believer</a:t>
            </a:r>
          </a:p>
        </p:txBody>
      </p:sp>
      <p:cxnSp>
        <p:nvCxnSpPr>
          <p:cNvPr id="3" name="Straight Arrow Connector 2"/>
          <p:cNvCxnSpPr/>
          <p:nvPr/>
        </p:nvCxnSpPr>
        <p:spPr>
          <a:xfrm flipV="1">
            <a:off x="167054" y="369277"/>
            <a:ext cx="17584" cy="6040315"/>
          </a:xfrm>
          <a:prstGeom prst="straightConnector1">
            <a:avLst/>
          </a:prstGeom>
          <a:ln w="412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1871574" y="3172933"/>
            <a:ext cx="4266369" cy="553998"/>
          </a:xfrm>
          <a:prstGeom prst="rect">
            <a:avLst/>
          </a:prstGeom>
          <a:solidFill>
            <a:schemeClr val="bg1"/>
          </a:solidFill>
        </p:spPr>
        <p:txBody>
          <a:bodyPr wrap="square" rtlCol="0">
            <a:spAutoFit/>
          </a:bodyPr>
          <a:lstStyle/>
          <a:p>
            <a:pPr algn="r"/>
            <a:r>
              <a:rPr lang="en-US" sz="3000" dirty="0"/>
              <a:t>Spiritual Growth Potential</a:t>
            </a:r>
          </a:p>
        </p:txBody>
      </p:sp>
      <p:sp>
        <p:nvSpPr>
          <p:cNvPr id="23" name="TextBox 22"/>
          <p:cNvSpPr txBox="1"/>
          <p:nvPr/>
        </p:nvSpPr>
        <p:spPr>
          <a:xfrm rot="16200000">
            <a:off x="2102493" y="3172932"/>
            <a:ext cx="1624587" cy="553998"/>
          </a:xfrm>
          <a:prstGeom prst="rect">
            <a:avLst/>
          </a:prstGeom>
          <a:noFill/>
        </p:spPr>
        <p:txBody>
          <a:bodyPr wrap="square" rtlCol="0">
            <a:spAutoFit/>
          </a:bodyPr>
          <a:lstStyle/>
          <a:p>
            <a:r>
              <a:rPr lang="en-US" sz="3000" dirty="0">
                <a:solidFill>
                  <a:schemeClr val="bg1"/>
                </a:solidFill>
              </a:rPr>
              <a:t>maturity</a:t>
            </a:r>
          </a:p>
        </p:txBody>
      </p:sp>
      <p:sp>
        <p:nvSpPr>
          <p:cNvPr id="24" name="TextBox 23"/>
          <p:cNvSpPr txBox="1"/>
          <p:nvPr/>
        </p:nvSpPr>
        <p:spPr>
          <a:xfrm>
            <a:off x="5517902" y="5719864"/>
            <a:ext cx="918067" cy="553998"/>
          </a:xfrm>
          <a:prstGeom prst="rect">
            <a:avLst/>
          </a:prstGeom>
          <a:noFill/>
        </p:spPr>
        <p:txBody>
          <a:bodyPr wrap="square" rtlCol="0">
            <a:spAutoFit/>
          </a:bodyPr>
          <a:lstStyle/>
          <a:p>
            <a:r>
              <a:rPr lang="en-US" sz="3000" dirty="0">
                <a:solidFill>
                  <a:schemeClr val="bg1"/>
                </a:solidFill>
              </a:rPr>
              <a:t>time</a:t>
            </a:r>
          </a:p>
        </p:txBody>
      </p:sp>
      <p:cxnSp>
        <p:nvCxnSpPr>
          <p:cNvPr id="34" name="Straight Arrow Connector 33"/>
          <p:cNvCxnSpPr/>
          <p:nvPr/>
        </p:nvCxnSpPr>
        <p:spPr>
          <a:xfrm flipV="1">
            <a:off x="3275628" y="3226777"/>
            <a:ext cx="1894249" cy="2493088"/>
          </a:xfrm>
          <a:prstGeom prst="straightConnector1">
            <a:avLst/>
          </a:prstGeom>
          <a:ln w="508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69877" y="3250568"/>
            <a:ext cx="3516923" cy="1115855"/>
          </a:xfrm>
          <a:prstGeom prst="line">
            <a:avLst/>
          </a:prstGeom>
          <a:ln w="50800">
            <a:solidFill>
              <a:srgbClr val="FFFF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48501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p:cNvSpPr/>
          <p:nvPr/>
        </p:nvSpPr>
        <p:spPr>
          <a:xfrm>
            <a:off x="2637787" y="522825"/>
            <a:ext cx="6506213" cy="58867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3357" r="34440"/>
          <a:stretch/>
        </p:blipFill>
        <p:spPr>
          <a:xfrm>
            <a:off x="0" y="522826"/>
            <a:ext cx="1920240" cy="5962650"/>
          </a:xfrm>
          <a:prstGeom prst="rect">
            <a:avLst/>
          </a:prstGeom>
        </p:spPr>
      </p:pic>
      <p:sp>
        <p:nvSpPr>
          <p:cNvPr id="6" name="TextBox 5"/>
          <p:cNvSpPr txBox="1"/>
          <p:nvPr/>
        </p:nvSpPr>
        <p:spPr>
          <a:xfrm>
            <a:off x="-15389" y="-31173"/>
            <a:ext cx="3297115" cy="553998"/>
          </a:xfrm>
          <a:prstGeom prst="rect">
            <a:avLst/>
          </a:prstGeom>
          <a:noFill/>
        </p:spPr>
        <p:txBody>
          <a:bodyPr wrap="square" rtlCol="0">
            <a:spAutoFit/>
          </a:bodyPr>
          <a:lstStyle/>
          <a:p>
            <a:r>
              <a:rPr lang="en-US" sz="3000" dirty="0"/>
              <a:t>Perfection of Christ</a:t>
            </a:r>
          </a:p>
        </p:txBody>
      </p:sp>
      <p:cxnSp>
        <p:nvCxnSpPr>
          <p:cNvPr id="4" name="Straight Connector 3"/>
          <p:cNvCxnSpPr/>
          <p:nvPr/>
        </p:nvCxnSpPr>
        <p:spPr>
          <a:xfrm>
            <a:off x="3275628" y="5719864"/>
            <a:ext cx="5587018" cy="1138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5628" y="1320094"/>
            <a:ext cx="1" cy="441115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304002"/>
            <a:ext cx="4237892" cy="553998"/>
          </a:xfrm>
          <a:prstGeom prst="rect">
            <a:avLst/>
          </a:prstGeom>
          <a:noFill/>
        </p:spPr>
        <p:txBody>
          <a:bodyPr wrap="square" rtlCol="0">
            <a:spAutoFit/>
          </a:bodyPr>
          <a:lstStyle/>
          <a:p>
            <a:pPr algn="r"/>
            <a:r>
              <a:rPr lang="en-US" sz="3000" dirty="0"/>
              <a:t>Fleshiness of new believer</a:t>
            </a:r>
          </a:p>
        </p:txBody>
      </p:sp>
      <p:cxnSp>
        <p:nvCxnSpPr>
          <p:cNvPr id="3" name="Straight Arrow Connector 2"/>
          <p:cNvCxnSpPr/>
          <p:nvPr/>
        </p:nvCxnSpPr>
        <p:spPr>
          <a:xfrm flipV="1">
            <a:off x="167054" y="369277"/>
            <a:ext cx="17584" cy="6040315"/>
          </a:xfrm>
          <a:prstGeom prst="straightConnector1">
            <a:avLst/>
          </a:prstGeom>
          <a:ln w="412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1871574" y="3172933"/>
            <a:ext cx="4266369" cy="553998"/>
          </a:xfrm>
          <a:prstGeom prst="rect">
            <a:avLst/>
          </a:prstGeom>
          <a:solidFill>
            <a:schemeClr val="bg1"/>
          </a:solidFill>
        </p:spPr>
        <p:txBody>
          <a:bodyPr wrap="square" rtlCol="0">
            <a:spAutoFit/>
          </a:bodyPr>
          <a:lstStyle/>
          <a:p>
            <a:pPr algn="r"/>
            <a:r>
              <a:rPr lang="en-US" sz="3000" dirty="0"/>
              <a:t>Spiritual Growth Potential</a:t>
            </a:r>
          </a:p>
        </p:txBody>
      </p:sp>
      <p:sp>
        <p:nvSpPr>
          <p:cNvPr id="23" name="TextBox 22"/>
          <p:cNvSpPr txBox="1"/>
          <p:nvPr/>
        </p:nvSpPr>
        <p:spPr>
          <a:xfrm rot="16200000">
            <a:off x="2102493" y="3172932"/>
            <a:ext cx="1624587" cy="553998"/>
          </a:xfrm>
          <a:prstGeom prst="rect">
            <a:avLst/>
          </a:prstGeom>
          <a:noFill/>
        </p:spPr>
        <p:txBody>
          <a:bodyPr wrap="square" rtlCol="0">
            <a:spAutoFit/>
          </a:bodyPr>
          <a:lstStyle/>
          <a:p>
            <a:r>
              <a:rPr lang="en-US" sz="3000" dirty="0">
                <a:solidFill>
                  <a:schemeClr val="bg1"/>
                </a:solidFill>
              </a:rPr>
              <a:t>maturity</a:t>
            </a:r>
          </a:p>
        </p:txBody>
      </p:sp>
      <p:sp>
        <p:nvSpPr>
          <p:cNvPr id="24" name="TextBox 23"/>
          <p:cNvSpPr txBox="1"/>
          <p:nvPr/>
        </p:nvSpPr>
        <p:spPr>
          <a:xfrm>
            <a:off x="5517902" y="5719864"/>
            <a:ext cx="918067" cy="553998"/>
          </a:xfrm>
          <a:prstGeom prst="rect">
            <a:avLst/>
          </a:prstGeom>
          <a:noFill/>
        </p:spPr>
        <p:txBody>
          <a:bodyPr wrap="square" rtlCol="0">
            <a:spAutoFit/>
          </a:bodyPr>
          <a:lstStyle/>
          <a:p>
            <a:r>
              <a:rPr lang="en-US" sz="3000" dirty="0">
                <a:solidFill>
                  <a:schemeClr val="bg1"/>
                </a:solidFill>
              </a:rPr>
              <a:t>time</a:t>
            </a:r>
          </a:p>
        </p:txBody>
      </p:sp>
      <p:cxnSp>
        <p:nvCxnSpPr>
          <p:cNvPr id="34" name="Straight Arrow Connector 33"/>
          <p:cNvCxnSpPr/>
          <p:nvPr/>
        </p:nvCxnSpPr>
        <p:spPr>
          <a:xfrm flipV="1">
            <a:off x="3275628" y="1644162"/>
            <a:ext cx="5121026" cy="4075702"/>
          </a:xfrm>
          <a:prstGeom prst="straightConnector1">
            <a:avLst/>
          </a:prstGeom>
          <a:ln w="508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47858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0"/>
            <a:ext cx="9144000" cy="6880495"/>
          </a:xfrm>
          <a:prstGeom prst="rect">
            <a:avLst/>
          </a:prstGeom>
        </p:spPr>
      </p:pic>
      <p:sp>
        <p:nvSpPr>
          <p:cNvPr id="5" name="TextBox 4"/>
          <p:cNvSpPr txBox="1"/>
          <p:nvPr/>
        </p:nvSpPr>
        <p:spPr>
          <a:xfrm>
            <a:off x="0" y="0"/>
            <a:ext cx="9144000" cy="1569660"/>
          </a:xfrm>
          <a:prstGeom prst="rect">
            <a:avLst/>
          </a:prstGeom>
          <a:solidFill>
            <a:schemeClr val="accent6">
              <a:lumMod val="60000"/>
              <a:lumOff val="40000"/>
            </a:schemeClr>
          </a:solidFill>
        </p:spPr>
        <p:txBody>
          <a:bodyPr wrap="square" rtlCol="0">
            <a:spAutoFit/>
          </a:bodyPr>
          <a:lstStyle/>
          <a:p>
            <a:r>
              <a:rPr lang="en-US" sz="3200" dirty="0"/>
              <a:t>Philippians 2.19 NET:  Now I hope in the Lord Jesus to send Timothy to you soon, so that I too may be encouraged by hearing news about you.</a:t>
            </a:r>
          </a:p>
        </p:txBody>
      </p:sp>
    </p:spTree>
    <p:extLst>
      <p:ext uri="{BB962C8B-B14F-4D97-AF65-F5344CB8AC3E}">
        <p14:creationId xmlns:p14="http://schemas.microsoft.com/office/powerpoint/2010/main" val="339115966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0"/>
            <a:ext cx="9144000" cy="6880495"/>
          </a:xfrm>
          <a:prstGeom prst="rect">
            <a:avLst/>
          </a:prstGeom>
        </p:spPr>
      </p:pic>
      <p:sp>
        <p:nvSpPr>
          <p:cNvPr id="5" name="TextBox 4"/>
          <p:cNvSpPr txBox="1"/>
          <p:nvPr/>
        </p:nvSpPr>
        <p:spPr>
          <a:xfrm>
            <a:off x="0" y="0"/>
            <a:ext cx="9144000" cy="2062103"/>
          </a:xfrm>
          <a:prstGeom prst="rect">
            <a:avLst/>
          </a:prstGeom>
          <a:solidFill>
            <a:schemeClr val="accent6">
              <a:lumMod val="60000"/>
              <a:lumOff val="40000"/>
            </a:schemeClr>
          </a:solidFill>
        </p:spPr>
        <p:txBody>
          <a:bodyPr wrap="square" rtlCol="0">
            <a:spAutoFit/>
          </a:bodyPr>
          <a:lstStyle/>
          <a:p>
            <a:r>
              <a:rPr lang="en-US" sz="3200" dirty="0"/>
              <a:t>Philippians 2.20-21 NET:  For there is no one here like him who will readily demonstrate his deep concern for you.  Others are busy with their own concerns, not those of Jesus Christ.</a:t>
            </a:r>
          </a:p>
        </p:txBody>
      </p:sp>
    </p:spTree>
    <p:extLst>
      <p:ext uri="{BB962C8B-B14F-4D97-AF65-F5344CB8AC3E}">
        <p14:creationId xmlns:p14="http://schemas.microsoft.com/office/powerpoint/2010/main" val="200796951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0"/>
            <a:ext cx="9144000" cy="6880495"/>
          </a:xfrm>
          <a:prstGeom prst="rect">
            <a:avLst/>
          </a:prstGeom>
        </p:spPr>
      </p:pic>
      <p:sp>
        <p:nvSpPr>
          <p:cNvPr id="5" name="TextBox 4"/>
          <p:cNvSpPr txBox="1"/>
          <p:nvPr/>
        </p:nvSpPr>
        <p:spPr>
          <a:xfrm>
            <a:off x="0" y="0"/>
            <a:ext cx="9144000" cy="3046988"/>
          </a:xfrm>
          <a:prstGeom prst="rect">
            <a:avLst/>
          </a:prstGeom>
          <a:solidFill>
            <a:schemeClr val="accent6">
              <a:lumMod val="60000"/>
              <a:lumOff val="40000"/>
            </a:schemeClr>
          </a:solidFill>
        </p:spPr>
        <p:txBody>
          <a:bodyPr wrap="square" rtlCol="0">
            <a:spAutoFit/>
          </a:bodyPr>
          <a:lstStyle/>
          <a:p>
            <a:r>
              <a:rPr lang="en-US" sz="3200" dirty="0"/>
              <a:t>Philippians 2.22-24 NET:  But you know his qualifications, that like a son working with his father, he served with me in advancing the gospel.  So I hope to send him as soon as I know more about my situation, though I am confident in the Lord that I too will be coming to see you soon.</a:t>
            </a:r>
          </a:p>
        </p:txBody>
      </p:sp>
    </p:spTree>
    <p:extLst>
      <p:ext uri="{BB962C8B-B14F-4D97-AF65-F5344CB8AC3E}">
        <p14:creationId xmlns:p14="http://schemas.microsoft.com/office/powerpoint/2010/main" val="37594613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0"/>
            <a:ext cx="9144000" cy="6880495"/>
          </a:xfrm>
          <a:prstGeom prst="rect">
            <a:avLst/>
          </a:prstGeom>
        </p:spPr>
      </p:pic>
      <p:sp>
        <p:nvSpPr>
          <p:cNvPr id="5" name="TextBox 4"/>
          <p:cNvSpPr txBox="1"/>
          <p:nvPr/>
        </p:nvSpPr>
        <p:spPr>
          <a:xfrm>
            <a:off x="0" y="0"/>
            <a:ext cx="9144000" cy="2062103"/>
          </a:xfrm>
          <a:prstGeom prst="rect">
            <a:avLst/>
          </a:prstGeom>
          <a:solidFill>
            <a:schemeClr val="accent6">
              <a:lumMod val="60000"/>
              <a:lumOff val="40000"/>
            </a:schemeClr>
          </a:solidFill>
        </p:spPr>
        <p:txBody>
          <a:bodyPr wrap="square" rtlCol="0">
            <a:spAutoFit/>
          </a:bodyPr>
          <a:lstStyle/>
          <a:p>
            <a:r>
              <a:rPr lang="en-US" sz="3200" dirty="0"/>
              <a:t>Philippians 2.25 NET:  But for now I have considered it necessary to send Epaphroditus to you. For he is my brother, coworker and fellow soldier, and your messenger and minister to me in my need.</a:t>
            </a:r>
          </a:p>
        </p:txBody>
      </p:sp>
    </p:spTree>
    <p:extLst>
      <p:ext uri="{BB962C8B-B14F-4D97-AF65-F5344CB8AC3E}">
        <p14:creationId xmlns:p14="http://schemas.microsoft.com/office/powerpoint/2010/main" val="360607228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47" r="5973"/>
          <a:stretch/>
        </p:blipFill>
        <p:spPr>
          <a:xfrm>
            <a:off x="0" y="0"/>
            <a:ext cx="9144000" cy="6880495"/>
          </a:xfrm>
          <a:prstGeom prst="rect">
            <a:avLst/>
          </a:prstGeom>
        </p:spPr>
      </p:pic>
      <p:sp>
        <p:nvSpPr>
          <p:cNvPr id="5" name="TextBox 4"/>
          <p:cNvSpPr txBox="1"/>
          <p:nvPr/>
        </p:nvSpPr>
        <p:spPr>
          <a:xfrm>
            <a:off x="0" y="0"/>
            <a:ext cx="9144000" cy="6001643"/>
          </a:xfrm>
          <a:prstGeom prst="rect">
            <a:avLst/>
          </a:prstGeom>
          <a:solidFill>
            <a:schemeClr val="accent6">
              <a:lumMod val="60000"/>
              <a:lumOff val="40000"/>
            </a:schemeClr>
          </a:solidFill>
        </p:spPr>
        <p:txBody>
          <a:bodyPr wrap="square" rtlCol="0">
            <a:spAutoFit/>
          </a:bodyPr>
          <a:lstStyle/>
          <a:p>
            <a:r>
              <a:rPr lang="en-US" sz="3200" dirty="0"/>
              <a:t>Philippians 2.26-30 NET:  Indeed, he greatly missed all of you and was distressed because you heard that he had been ill.  In fact he became so ill that he nearly died. But God showed mercy to him– and not to him only, but also to me– so that I would not have grief on top of grief.  Therefore I am all the more eager to send him, so that when you see him again you can rejoice and I can be free from anxiety.  So welcome him in the Lord with great joy, and honor people like him, since it was because of the work of Christ that he almost died. He risked his life so that he could make up for your inability to serve me.</a:t>
            </a:r>
          </a:p>
        </p:txBody>
      </p:sp>
    </p:spTree>
    <p:extLst>
      <p:ext uri="{BB962C8B-B14F-4D97-AF65-F5344CB8AC3E}">
        <p14:creationId xmlns:p14="http://schemas.microsoft.com/office/powerpoint/2010/main" val="186669334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5846885" y="-31172"/>
            <a:ext cx="3297115" cy="553998"/>
          </a:xfrm>
          <a:prstGeom prst="rect">
            <a:avLst/>
          </a:prstGeom>
          <a:noFill/>
        </p:spPr>
        <p:txBody>
          <a:bodyPr wrap="square" rtlCol="0">
            <a:spAutoFit/>
          </a:bodyPr>
          <a:lstStyle/>
          <a:p>
            <a:pPr algn="r"/>
            <a:r>
              <a:rPr lang="en-US" sz="3000" dirty="0"/>
              <a:t>Perfection of Christ</a:t>
            </a:r>
          </a:p>
        </p:txBody>
      </p:sp>
      <p:cxnSp>
        <p:nvCxnSpPr>
          <p:cNvPr id="4" name="Straight Connector 3"/>
          <p:cNvCxnSpPr/>
          <p:nvPr/>
        </p:nvCxnSpPr>
        <p:spPr>
          <a:xfrm flipV="1">
            <a:off x="65784" y="230684"/>
            <a:ext cx="5912985" cy="1291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784" y="6740855"/>
            <a:ext cx="475240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06109" y="6323142"/>
            <a:ext cx="4237892" cy="553998"/>
          </a:xfrm>
          <a:prstGeom prst="rect">
            <a:avLst/>
          </a:prstGeom>
          <a:noFill/>
        </p:spPr>
        <p:txBody>
          <a:bodyPr wrap="square" rtlCol="0">
            <a:spAutoFit/>
          </a:bodyPr>
          <a:lstStyle/>
          <a:p>
            <a:pPr algn="r"/>
            <a:r>
              <a:rPr lang="en-US" sz="3000" dirty="0"/>
              <a:t>Fleshiness of new believer</a:t>
            </a:r>
          </a:p>
        </p:txBody>
      </p:sp>
      <p:cxnSp>
        <p:nvCxnSpPr>
          <p:cNvPr id="3" name="Straight Arrow Connector 2"/>
          <p:cNvCxnSpPr/>
          <p:nvPr/>
        </p:nvCxnSpPr>
        <p:spPr>
          <a:xfrm flipV="1">
            <a:off x="184638" y="369277"/>
            <a:ext cx="0" cy="6371578"/>
          </a:xfrm>
          <a:prstGeom prst="straightConnector1">
            <a:avLst/>
          </a:prstGeom>
          <a:ln w="412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1871574" y="3172933"/>
            <a:ext cx="4266369" cy="553998"/>
          </a:xfrm>
          <a:prstGeom prst="rect">
            <a:avLst/>
          </a:prstGeom>
          <a:solidFill>
            <a:schemeClr val="bg1"/>
          </a:solidFill>
        </p:spPr>
        <p:txBody>
          <a:bodyPr wrap="square" rtlCol="0">
            <a:spAutoFit/>
          </a:bodyPr>
          <a:lstStyle/>
          <a:p>
            <a:pPr algn="r"/>
            <a:r>
              <a:rPr lang="en-US" sz="3000" dirty="0"/>
              <a:t>Spiritual Growth Potential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005" y="409571"/>
            <a:ext cx="5962650" cy="5962650"/>
          </a:xfrm>
          <a:prstGeom prst="rect">
            <a:avLst/>
          </a:prstGeom>
        </p:spPr>
      </p:pic>
      <p:sp>
        <p:nvSpPr>
          <p:cNvPr id="12" name="TextBox 11"/>
          <p:cNvSpPr txBox="1"/>
          <p:nvPr/>
        </p:nvSpPr>
        <p:spPr>
          <a:xfrm>
            <a:off x="261610" y="6224920"/>
            <a:ext cx="2525553" cy="400110"/>
          </a:xfrm>
          <a:prstGeom prst="rect">
            <a:avLst/>
          </a:prstGeom>
          <a:noFill/>
        </p:spPr>
        <p:txBody>
          <a:bodyPr wrap="square" rtlCol="0">
            <a:spAutoFit/>
          </a:bodyPr>
          <a:lstStyle/>
          <a:p>
            <a:r>
              <a:rPr lang="en-US" sz="2000" dirty="0"/>
              <a:t>Ladder © freepik.com</a:t>
            </a:r>
          </a:p>
        </p:txBody>
      </p:sp>
      <p:sp>
        <p:nvSpPr>
          <p:cNvPr id="15" name="TextBox 14"/>
          <p:cNvSpPr txBox="1"/>
          <p:nvPr/>
        </p:nvSpPr>
        <p:spPr>
          <a:xfrm>
            <a:off x="3969419" y="1113331"/>
            <a:ext cx="3257858" cy="553998"/>
          </a:xfrm>
          <a:prstGeom prst="rect">
            <a:avLst/>
          </a:prstGeom>
          <a:noFill/>
        </p:spPr>
        <p:txBody>
          <a:bodyPr wrap="square" rtlCol="0">
            <a:spAutoFit/>
          </a:bodyPr>
          <a:lstStyle/>
          <a:p>
            <a:r>
              <a:rPr lang="en-US" sz="3000" dirty="0"/>
              <a:t>Paul [still climbing]</a:t>
            </a:r>
          </a:p>
        </p:txBody>
      </p:sp>
      <p:sp>
        <p:nvSpPr>
          <p:cNvPr id="16" name="TextBox 15"/>
          <p:cNvSpPr txBox="1"/>
          <p:nvPr/>
        </p:nvSpPr>
        <p:spPr>
          <a:xfrm>
            <a:off x="4018470" y="1826600"/>
            <a:ext cx="3797892" cy="553998"/>
          </a:xfrm>
          <a:prstGeom prst="rect">
            <a:avLst/>
          </a:prstGeom>
          <a:noFill/>
        </p:spPr>
        <p:txBody>
          <a:bodyPr wrap="square" rtlCol="0">
            <a:spAutoFit/>
          </a:bodyPr>
          <a:lstStyle/>
          <a:p>
            <a:r>
              <a:rPr lang="en-US" sz="3000" dirty="0"/>
              <a:t>Timothy [still climbing]</a:t>
            </a:r>
          </a:p>
        </p:txBody>
      </p:sp>
      <p:sp>
        <p:nvSpPr>
          <p:cNvPr id="17" name="TextBox 16"/>
          <p:cNvSpPr txBox="1"/>
          <p:nvPr/>
        </p:nvSpPr>
        <p:spPr>
          <a:xfrm>
            <a:off x="4097215" y="2539869"/>
            <a:ext cx="4572000" cy="553998"/>
          </a:xfrm>
          <a:prstGeom prst="rect">
            <a:avLst/>
          </a:prstGeom>
          <a:noFill/>
        </p:spPr>
        <p:txBody>
          <a:bodyPr wrap="square" rtlCol="0">
            <a:spAutoFit/>
          </a:bodyPr>
          <a:lstStyle/>
          <a:p>
            <a:r>
              <a:rPr lang="en-US" sz="3000" dirty="0"/>
              <a:t>Epaphroditus [still climbing]</a:t>
            </a:r>
          </a:p>
        </p:txBody>
      </p:sp>
    </p:spTree>
    <p:extLst>
      <p:ext uri="{BB962C8B-B14F-4D97-AF65-F5344CB8AC3E}">
        <p14:creationId xmlns:p14="http://schemas.microsoft.com/office/powerpoint/2010/main" val="15897403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p:cNvSpPr/>
          <p:nvPr/>
        </p:nvSpPr>
        <p:spPr>
          <a:xfrm>
            <a:off x="2637787" y="522825"/>
            <a:ext cx="6506213" cy="58867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3357" r="34440"/>
          <a:stretch/>
        </p:blipFill>
        <p:spPr>
          <a:xfrm>
            <a:off x="0" y="522826"/>
            <a:ext cx="1920240" cy="5962650"/>
          </a:xfrm>
          <a:prstGeom prst="rect">
            <a:avLst/>
          </a:prstGeom>
        </p:spPr>
      </p:pic>
      <p:sp>
        <p:nvSpPr>
          <p:cNvPr id="6" name="TextBox 5"/>
          <p:cNvSpPr txBox="1"/>
          <p:nvPr/>
        </p:nvSpPr>
        <p:spPr>
          <a:xfrm>
            <a:off x="-15389" y="-31173"/>
            <a:ext cx="3297115" cy="553998"/>
          </a:xfrm>
          <a:prstGeom prst="rect">
            <a:avLst/>
          </a:prstGeom>
          <a:noFill/>
        </p:spPr>
        <p:txBody>
          <a:bodyPr wrap="square" rtlCol="0">
            <a:spAutoFit/>
          </a:bodyPr>
          <a:lstStyle/>
          <a:p>
            <a:r>
              <a:rPr lang="en-US" sz="3000" dirty="0"/>
              <a:t>Perfection of Christ</a:t>
            </a:r>
          </a:p>
        </p:txBody>
      </p:sp>
      <p:cxnSp>
        <p:nvCxnSpPr>
          <p:cNvPr id="4" name="Straight Connector 3"/>
          <p:cNvCxnSpPr/>
          <p:nvPr/>
        </p:nvCxnSpPr>
        <p:spPr>
          <a:xfrm>
            <a:off x="3275628" y="5719864"/>
            <a:ext cx="5587018" cy="1138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5628" y="1320094"/>
            <a:ext cx="1" cy="441115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304002"/>
            <a:ext cx="4237892" cy="553998"/>
          </a:xfrm>
          <a:prstGeom prst="rect">
            <a:avLst/>
          </a:prstGeom>
          <a:noFill/>
        </p:spPr>
        <p:txBody>
          <a:bodyPr wrap="square" rtlCol="0">
            <a:spAutoFit/>
          </a:bodyPr>
          <a:lstStyle/>
          <a:p>
            <a:pPr algn="r"/>
            <a:r>
              <a:rPr lang="en-US" sz="3000" dirty="0"/>
              <a:t>Fleshiness of new believer</a:t>
            </a:r>
          </a:p>
        </p:txBody>
      </p:sp>
      <p:cxnSp>
        <p:nvCxnSpPr>
          <p:cNvPr id="3" name="Straight Arrow Connector 2"/>
          <p:cNvCxnSpPr/>
          <p:nvPr/>
        </p:nvCxnSpPr>
        <p:spPr>
          <a:xfrm flipV="1">
            <a:off x="167054" y="369277"/>
            <a:ext cx="17584" cy="6040315"/>
          </a:xfrm>
          <a:prstGeom prst="straightConnector1">
            <a:avLst/>
          </a:prstGeom>
          <a:ln w="412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1871574" y="3172933"/>
            <a:ext cx="4266369" cy="553998"/>
          </a:xfrm>
          <a:prstGeom prst="rect">
            <a:avLst/>
          </a:prstGeom>
          <a:solidFill>
            <a:schemeClr val="bg1"/>
          </a:solidFill>
        </p:spPr>
        <p:txBody>
          <a:bodyPr wrap="square" rtlCol="0">
            <a:spAutoFit/>
          </a:bodyPr>
          <a:lstStyle/>
          <a:p>
            <a:pPr algn="r"/>
            <a:r>
              <a:rPr lang="en-US" sz="3000" dirty="0"/>
              <a:t>Spiritual Growth Potential</a:t>
            </a:r>
          </a:p>
        </p:txBody>
      </p:sp>
      <p:sp>
        <p:nvSpPr>
          <p:cNvPr id="23" name="TextBox 22"/>
          <p:cNvSpPr txBox="1"/>
          <p:nvPr/>
        </p:nvSpPr>
        <p:spPr>
          <a:xfrm rot="16200000">
            <a:off x="2102493" y="3172932"/>
            <a:ext cx="1624587" cy="553998"/>
          </a:xfrm>
          <a:prstGeom prst="rect">
            <a:avLst/>
          </a:prstGeom>
          <a:noFill/>
        </p:spPr>
        <p:txBody>
          <a:bodyPr wrap="square" rtlCol="0">
            <a:spAutoFit/>
          </a:bodyPr>
          <a:lstStyle/>
          <a:p>
            <a:r>
              <a:rPr lang="en-US" sz="3000" dirty="0">
                <a:solidFill>
                  <a:schemeClr val="bg1"/>
                </a:solidFill>
              </a:rPr>
              <a:t>maturity</a:t>
            </a:r>
          </a:p>
        </p:txBody>
      </p:sp>
      <p:sp>
        <p:nvSpPr>
          <p:cNvPr id="24" name="TextBox 23"/>
          <p:cNvSpPr txBox="1"/>
          <p:nvPr/>
        </p:nvSpPr>
        <p:spPr>
          <a:xfrm>
            <a:off x="5517902" y="5719864"/>
            <a:ext cx="918067" cy="553998"/>
          </a:xfrm>
          <a:prstGeom prst="rect">
            <a:avLst/>
          </a:prstGeom>
          <a:noFill/>
        </p:spPr>
        <p:txBody>
          <a:bodyPr wrap="square" rtlCol="0">
            <a:spAutoFit/>
          </a:bodyPr>
          <a:lstStyle/>
          <a:p>
            <a:r>
              <a:rPr lang="en-US" sz="3000" dirty="0">
                <a:solidFill>
                  <a:schemeClr val="bg1"/>
                </a:solidFill>
              </a:rPr>
              <a:t>time</a:t>
            </a:r>
          </a:p>
        </p:txBody>
      </p:sp>
      <p:cxnSp>
        <p:nvCxnSpPr>
          <p:cNvPr id="34" name="Straight Arrow Connector 33"/>
          <p:cNvCxnSpPr/>
          <p:nvPr/>
        </p:nvCxnSpPr>
        <p:spPr>
          <a:xfrm flipV="1">
            <a:off x="3275628" y="1644162"/>
            <a:ext cx="5121026" cy="4075702"/>
          </a:xfrm>
          <a:prstGeom prst="straightConnector1">
            <a:avLst/>
          </a:prstGeom>
          <a:ln w="508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14209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p:cNvSpPr/>
          <p:nvPr/>
        </p:nvSpPr>
        <p:spPr>
          <a:xfrm>
            <a:off x="2637787" y="522825"/>
            <a:ext cx="6506213" cy="58867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3357" r="34440"/>
          <a:stretch/>
        </p:blipFill>
        <p:spPr>
          <a:xfrm>
            <a:off x="0" y="522826"/>
            <a:ext cx="1920240" cy="5962650"/>
          </a:xfrm>
          <a:prstGeom prst="rect">
            <a:avLst/>
          </a:prstGeom>
        </p:spPr>
      </p:pic>
      <p:sp>
        <p:nvSpPr>
          <p:cNvPr id="6" name="TextBox 5"/>
          <p:cNvSpPr txBox="1"/>
          <p:nvPr/>
        </p:nvSpPr>
        <p:spPr>
          <a:xfrm>
            <a:off x="-15389" y="-31173"/>
            <a:ext cx="3297115" cy="553998"/>
          </a:xfrm>
          <a:prstGeom prst="rect">
            <a:avLst/>
          </a:prstGeom>
          <a:noFill/>
        </p:spPr>
        <p:txBody>
          <a:bodyPr wrap="square" rtlCol="0">
            <a:spAutoFit/>
          </a:bodyPr>
          <a:lstStyle/>
          <a:p>
            <a:r>
              <a:rPr lang="en-US" sz="3000" dirty="0"/>
              <a:t>Perfection of Christ</a:t>
            </a:r>
          </a:p>
        </p:txBody>
      </p:sp>
      <p:cxnSp>
        <p:nvCxnSpPr>
          <p:cNvPr id="4" name="Straight Connector 3"/>
          <p:cNvCxnSpPr/>
          <p:nvPr/>
        </p:nvCxnSpPr>
        <p:spPr>
          <a:xfrm>
            <a:off x="3275628" y="5719864"/>
            <a:ext cx="5587018" cy="1138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5628" y="1320094"/>
            <a:ext cx="1" cy="441115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304002"/>
            <a:ext cx="4237892" cy="553998"/>
          </a:xfrm>
          <a:prstGeom prst="rect">
            <a:avLst/>
          </a:prstGeom>
          <a:noFill/>
        </p:spPr>
        <p:txBody>
          <a:bodyPr wrap="square" rtlCol="0">
            <a:spAutoFit/>
          </a:bodyPr>
          <a:lstStyle/>
          <a:p>
            <a:pPr algn="r"/>
            <a:r>
              <a:rPr lang="en-US" sz="3000" dirty="0"/>
              <a:t>Fleshiness of new believer</a:t>
            </a:r>
          </a:p>
        </p:txBody>
      </p:sp>
      <p:cxnSp>
        <p:nvCxnSpPr>
          <p:cNvPr id="3" name="Straight Arrow Connector 2"/>
          <p:cNvCxnSpPr/>
          <p:nvPr/>
        </p:nvCxnSpPr>
        <p:spPr>
          <a:xfrm flipV="1">
            <a:off x="167054" y="369277"/>
            <a:ext cx="17584" cy="6040315"/>
          </a:xfrm>
          <a:prstGeom prst="straightConnector1">
            <a:avLst/>
          </a:prstGeom>
          <a:ln w="412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1871574" y="3172933"/>
            <a:ext cx="4266369" cy="553998"/>
          </a:xfrm>
          <a:prstGeom prst="rect">
            <a:avLst/>
          </a:prstGeom>
          <a:solidFill>
            <a:schemeClr val="bg1"/>
          </a:solidFill>
        </p:spPr>
        <p:txBody>
          <a:bodyPr wrap="square" rtlCol="0">
            <a:spAutoFit/>
          </a:bodyPr>
          <a:lstStyle/>
          <a:p>
            <a:pPr algn="r"/>
            <a:r>
              <a:rPr lang="en-US" sz="3000" dirty="0"/>
              <a:t>Spiritual Growth Potential</a:t>
            </a:r>
          </a:p>
        </p:txBody>
      </p:sp>
      <p:sp>
        <p:nvSpPr>
          <p:cNvPr id="23" name="TextBox 22"/>
          <p:cNvSpPr txBox="1"/>
          <p:nvPr/>
        </p:nvSpPr>
        <p:spPr>
          <a:xfrm rot="16200000">
            <a:off x="2102493" y="3172932"/>
            <a:ext cx="1624587" cy="553998"/>
          </a:xfrm>
          <a:prstGeom prst="rect">
            <a:avLst/>
          </a:prstGeom>
          <a:noFill/>
        </p:spPr>
        <p:txBody>
          <a:bodyPr wrap="square" rtlCol="0">
            <a:spAutoFit/>
          </a:bodyPr>
          <a:lstStyle/>
          <a:p>
            <a:r>
              <a:rPr lang="en-US" sz="3000" dirty="0">
                <a:solidFill>
                  <a:schemeClr val="bg1"/>
                </a:solidFill>
              </a:rPr>
              <a:t>maturity</a:t>
            </a:r>
          </a:p>
        </p:txBody>
      </p:sp>
      <p:sp>
        <p:nvSpPr>
          <p:cNvPr id="24" name="TextBox 23"/>
          <p:cNvSpPr txBox="1"/>
          <p:nvPr/>
        </p:nvSpPr>
        <p:spPr>
          <a:xfrm>
            <a:off x="5517902" y="5719864"/>
            <a:ext cx="918067" cy="553998"/>
          </a:xfrm>
          <a:prstGeom prst="rect">
            <a:avLst/>
          </a:prstGeom>
          <a:noFill/>
        </p:spPr>
        <p:txBody>
          <a:bodyPr wrap="square" rtlCol="0">
            <a:spAutoFit/>
          </a:bodyPr>
          <a:lstStyle/>
          <a:p>
            <a:r>
              <a:rPr lang="en-US" sz="3000" dirty="0">
                <a:solidFill>
                  <a:schemeClr val="bg1"/>
                </a:solidFill>
              </a:rPr>
              <a:t>time</a:t>
            </a:r>
          </a:p>
        </p:txBody>
      </p:sp>
      <p:cxnSp>
        <p:nvCxnSpPr>
          <p:cNvPr id="34" name="Straight Arrow Connector 33"/>
          <p:cNvCxnSpPr/>
          <p:nvPr/>
        </p:nvCxnSpPr>
        <p:spPr>
          <a:xfrm flipV="1">
            <a:off x="3275628" y="1644162"/>
            <a:ext cx="5121026" cy="4075702"/>
          </a:xfrm>
          <a:prstGeom prst="straightConnector1">
            <a:avLst/>
          </a:prstGeom>
          <a:ln w="508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22431" y="5442438"/>
            <a:ext cx="4994031" cy="0"/>
          </a:xfrm>
          <a:prstGeom prst="line">
            <a:avLst/>
          </a:prstGeom>
          <a:ln w="50800">
            <a:solidFill>
              <a:srgbClr val="FFFF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759569" y="4554415"/>
            <a:ext cx="3856893" cy="2931"/>
          </a:xfrm>
          <a:prstGeom prst="line">
            <a:avLst/>
          </a:prstGeom>
          <a:ln w="50800">
            <a:solidFill>
              <a:srgbClr val="FFFF00"/>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284177" y="4908950"/>
            <a:ext cx="3345473" cy="553998"/>
          </a:xfrm>
          <a:prstGeom prst="rect">
            <a:avLst/>
          </a:prstGeom>
          <a:noFill/>
        </p:spPr>
        <p:txBody>
          <a:bodyPr wrap="square" rtlCol="0">
            <a:spAutoFit/>
          </a:bodyPr>
          <a:lstStyle/>
          <a:p>
            <a:r>
              <a:rPr lang="en-US" sz="3000" dirty="0">
                <a:solidFill>
                  <a:srgbClr val="FFFF00"/>
                </a:solidFill>
              </a:rPr>
              <a:t>pew sitting plateau</a:t>
            </a:r>
          </a:p>
        </p:txBody>
      </p:sp>
      <p:sp>
        <p:nvSpPr>
          <p:cNvPr id="21" name="TextBox 20"/>
          <p:cNvSpPr txBox="1"/>
          <p:nvPr/>
        </p:nvSpPr>
        <p:spPr>
          <a:xfrm>
            <a:off x="5836141" y="4050773"/>
            <a:ext cx="3252543" cy="553998"/>
          </a:xfrm>
          <a:prstGeom prst="rect">
            <a:avLst/>
          </a:prstGeom>
          <a:noFill/>
        </p:spPr>
        <p:txBody>
          <a:bodyPr wrap="square" rtlCol="0">
            <a:spAutoFit/>
          </a:bodyPr>
          <a:lstStyle/>
          <a:p>
            <a:r>
              <a:rPr lang="en-US" sz="3000" dirty="0">
                <a:solidFill>
                  <a:srgbClr val="FFFF00"/>
                </a:solidFill>
              </a:rPr>
              <a:t>serving plateau</a:t>
            </a:r>
          </a:p>
        </p:txBody>
      </p:sp>
    </p:spTree>
    <p:extLst>
      <p:ext uri="{BB962C8B-B14F-4D97-AF65-F5344CB8AC3E}">
        <p14:creationId xmlns:p14="http://schemas.microsoft.com/office/powerpoint/2010/main" val="220622026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TotalTime>
  <Words>408</Words>
  <Application>Microsoft Office PowerPoint</Application>
  <PresentationFormat>On-screen Show (4:3)</PresentationFormat>
  <Paragraphs>37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25</cp:revision>
  <dcterms:created xsi:type="dcterms:W3CDTF">2016-07-22T15:53:52Z</dcterms:created>
  <dcterms:modified xsi:type="dcterms:W3CDTF">2016-11-16T15:58:23Z</dcterms:modified>
</cp:coreProperties>
</file>